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09449d0d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09449d0d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449d0d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449d0d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09449d0d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09449d0d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9449d0d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9449d0d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409449d0d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409449d0d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09449d0d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09449d0d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09449d0d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09449d0d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09449d0d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09449d0d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09449d0d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09449d0d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09449d0d3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09449d0d3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5a554dbf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5a554dbf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09449d0d3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09449d0d3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09449d0d3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09449d0d3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09449d0d3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09449d0d3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5a554db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5a554db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5a554dbf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5a554dbf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f5a554db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f5a554db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9900FF"/>
                  </a:solidFill>
                  <a:latin typeface="Lato"/>
                  <a:ea typeface="Lato"/>
                  <a:cs typeface="Lato"/>
                  <a:sym typeface="Lato"/>
                </a:rPr>
                <a:t>Lab Equipment</a:t>
              </a:r>
              <a:endParaRPr sz="3000" b="1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Lato"/>
                  <a:ea typeface="Lato"/>
                  <a:cs typeface="Lato"/>
                  <a:sym typeface="Lato"/>
                </a:rPr>
                <a:t>7th Grade Science</a:t>
              </a:r>
              <a:endParaRPr sz="2400"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2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66" name="Google Shape;166;p22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2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68" name="Google Shape;168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2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Hot Plate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5">
            <a:alphaModFix/>
          </a:blip>
          <a:srcRect t="15482" b="14841"/>
          <a:stretch/>
        </p:blipFill>
        <p:spPr>
          <a:xfrm>
            <a:off x="3665850" y="1585625"/>
            <a:ext cx="2203275" cy="155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3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Petri Dish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3"/>
          <p:cNvSpPr/>
          <p:nvPr/>
        </p:nvSpPr>
        <p:spPr>
          <a:xfrm rot="-238075">
            <a:off x="1395855" y="2787479"/>
            <a:ext cx="1768840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 txBox="1"/>
          <p:nvPr/>
        </p:nvSpPr>
        <p:spPr>
          <a:xfrm rot="-237204">
            <a:off x="1160311" y="2875315"/>
            <a:ext cx="1945028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 to hold specimens and grow bacteria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9288" y="1585625"/>
            <a:ext cx="2325025" cy="11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 rot="240567">
            <a:off x="2474124" y="1089936"/>
            <a:ext cx="4196170" cy="29634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 txBox="1"/>
          <p:nvPr/>
        </p:nvSpPr>
        <p:spPr>
          <a:xfrm rot="1098">
            <a:off x="3312567" y="3395570"/>
            <a:ext cx="281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Pipet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4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Accurately dispense small liquids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700" y="1585625"/>
            <a:ext cx="1514250" cy="15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204" name="Google Shape;204;p25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5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06" name="Google Shape;206;p2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Eye Dropper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8550" y="1938500"/>
            <a:ext cx="1266500" cy="126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5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transfer small amounts of liquids, one drop at a time.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rot="-5641810">
            <a:off x="2473882" y="1079929"/>
            <a:ext cx="4195976" cy="29632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 txBox="1"/>
          <p:nvPr/>
        </p:nvSpPr>
        <p:spPr>
          <a:xfrm rot="-239480">
            <a:off x="3256299" y="405063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Bunsen Burner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/>
          </a:blip>
          <a:srcRect b="14777"/>
          <a:stretch/>
        </p:blipFill>
        <p:spPr>
          <a:xfrm>
            <a:off x="3732375" y="951600"/>
            <a:ext cx="1866600" cy="262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Mortar &amp; Pestle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/>
          <p:nvPr/>
        </p:nvSpPr>
        <p:spPr>
          <a:xfrm rot="-238075">
            <a:off x="1395855" y="2787479"/>
            <a:ext cx="1768840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 txBox="1"/>
          <p:nvPr/>
        </p:nvSpPr>
        <p:spPr>
          <a:xfrm rot="-237204">
            <a:off x="1160311" y="2875315"/>
            <a:ext cx="1945028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grind solids into a fine powder.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700" y="1402400"/>
            <a:ext cx="1820200" cy="15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 rot="240567">
            <a:off x="2474124" y="1089936"/>
            <a:ext cx="4196170" cy="29634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 txBox="1"/>
          <p:nvPr/>
        </p:nvSpPr>
        <p:spPr>
          <a:xfrm rot="1098">
            <a:off x="3312567" y="3395570"/>
            <a:ext cx="281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Crucible 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8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for heating certain solids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8850" y="1585625"/>
            <a:ext cx="1548425" cy="15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-75" y="25275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29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254" name="Google Shape;254;p2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5" name="Google Shape;255;p29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56" name="Google Shape;256;p2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9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9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Test Tube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9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mix and heat chemicals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61" name="Google Shape;26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4988" y="1493175"/>
            <a:ext cx="1833625" cy="18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0"/>
          <p:cNvSpPr/>
          <p:nvPr/>
        </p:nvSpPr>
        <p:spPr>
          <a:xfrm rot="-5641810">
            <a:off x="2473882" y="1079929"/>
            <a:ext cx="4195976" cy="29632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 txBox="1"/>
          <p:nvPr/>
        </p:nvSpPr>
        <p:spPr>
          <a:xfrm rot="-239480">
            <a:off x="3256299" y="405063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Thermometer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675" y="787650"/>
            <a:ext cx="2323875" cy="27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1"/>
          <p:cNvSpPr/>
          <p:nvPr/>
        </p:nvSpPr>
        <p:spPr>
          <a:xfrm rot="-247956">
            <a:off x="2474046" y="930669"/>
            <a:ext cx="4196210" cy="32824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Stirring Rod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1"/>
          <p:cNvSpPr/>
          <p:nvPr/>
        </p:nvSpPr>
        <p:spPr>
          <a:xfrm rot="-238075">
            <a:off x="1395855" y="2787479"/>
            <a:ext cx="1768840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"/>
          <p:cNvSpPr txBox="1"/>
          <p:nvPr/>
        </p:nvSpPr>
        <p:spPr>
          <a:xfrm rot="-237204">
            <a:off x="1160311" y="2875315"/>
            <a:ext cx="1945028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stir solutions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4">
            <a:alphaModFix/>
          </a:blip>
          <a:srcRect l="8127" t="12378" r="13723" b="12371"/>
          <a:stretch/>
        </p:blipFill>
        <p:spPr>
          <a:xfrm rot="-984718">
            <a:off x="3410625" y="1221410"/>
            <a:ext cx="2593550" cy="18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639218">
            <a:off x="1421429" y="3058906"/>
            <a:ext cx="2023597" cy="14771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4"/>
          <p:cNvGrpSpPr/>
          <p:nvPr/>
        </p:nvGrpSpPr>
        <p:grpSpPr>
          <a:xfrm>
            <a:off x="1349925" y="2728831"/>
            <a:ext cx="2157900" cy="2133300"/>
            <a:chOff x="1179368" y="2323460"/>
            <a:chExt cx="2157900" cy="2133300"/>
          </a:xfrm>
        </p:grpSpPr>
        <p:sp>
          <p:nvSpPr>
            <p:cNvPr id="70" name="Google Shape;70;p14"/>
            <p:cNvSpPr/>
            <p:nvPr/>
          </p:nvSpPr>
          <p:spPr>
            <a:xfrm rot="-237893">
              <a:off x="1522901" y="2371877"/>
              <a:ext cx="1470820" cy="2036466"/>
            </a:xfrm>
            <a:prstGeom prst="rect">
              <a:avLst/>
            </a:prstGeom>
            <a:solidFill>
              <a:srgbClr val="00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 txBox="1"/>
            <p:nvPr/>
          </p:nvSpPr>
          <p:spPr>
            <a:xfrm rot="-237068">
              <a:off x="1215590" y="2893155"/>
              <a:ext cx="2085457" cy="1120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" sz="1800" b="1">
                  <a:solidFill>
                    <a:srgbClr val="FFFFFF"/>
                  </a:solidFill>
                </a:rPr>
                <a:t>Accurately Measures liquids</a:t>
              </a:r>
              <a:endParaRPr sz="1800">
                <a:solidFill>
                  <a:srgbClr val="D9F0FF"/>
                </a:solidFill>
              </a:endParaRPr>
            </a:p>
          </p:txBody>
        </p:sp>
      </p:grpSp>
      <p:sp>
        <p:nvSpPr>
          <p:cNvPr id="72" name="Google Shape;72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/>
          <p:nvPr/>
        </p:nvSpPr>
        <p:spPr>
          <a:xfrm rot="-239480">
            <a:off x="3256299" y="405063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Graduated Cylinder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l="34498" r="34498"/>
          <a:stretch/>
        </p:blipFill>
        <p:spPr>
          <a:xfrm>
            <a:off x="3827050" y="574075"/>
            <a:ext cx="1113350" cy="32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2"/>
          <p:cNvSpPr/>
          <p:nvPr/>
        </p:nvSpPr>
        <p:spPr>
          <a:xfrm rot="240567">
            <a:off x="2474124" y="1089936"/>
            <a:ext cx="4196170" cy="29634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2"/>
          <p:cNvSpPr txBox="1"/>
          <p:nvPr/>
        </p:nvSpPr>
        <p:spPr>
          <a:xfrm rot="1098">
            <a:off x="3312567" y="3395570"/>
            <a:ext cx="281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Metal Ring Clamp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4" name="Google Shape;294;p32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2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Clamps onto ring stand to sit a beaker 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4">
            <a:alphaModFix/>
          </a:blip>
          <a:srcRect l="9999" t="17333" r="3202" b="16000"/>
          <a:stretch/>
        </p:blipFill>
        <p:spPr>
          <a:xfrm>
            <a:off x="3599450" y="1585625"/>
            <a:ext cx="2644050" cy="15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-75" y="25275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33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304" name="Google Shape;304;p33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5" name="Google Shape;305;p33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06" name="Google Shape;306;p33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3"/>
          <p:cNvSpPr/>
          <p:nvPr/>
        </p:nvSpPr>
        <p:spPr>
          <a:xfrm rot="237379">
            <a:off x="2473968" y="930608"/>
            <a:ext cx="4195899" cy="32823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3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Wire Gauze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9" name="Google Shape;309;p33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3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Sits on metal ring stand to provide a place to stand a beaker</a:t>
            </a: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075" y="1095025"/>
            <a:ext cx="2804009" cy="19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4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4"/>
          <p:cNvSpPr/>
          <p:nvPr/>
        </p:nvSpPr>
        <p:spPr>
          <a:xfrm rot="-5640584">
            <a:off x="2473676" y="1079951"/>
            <a:ext cx="4195871" cy="296313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"/>
          <p:cNvSpPr txBox="1"/>
          <p:nvPr/>
        </p:nvSpPr>
        <p:spPr>
          <a:xfrm rot="366">
            <a:off x="3162700" y="3923954"/>
            <a:ext cx="28185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Ring stand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513" y="666950"/>
            <a:ext cx="1184184" cy="31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 rot="-5641879">
            <a:off x="2473877" y="1079811"/>
            <a:ext cx="4195992" cy="296332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088" y="800413"/>
            <a:ext cx="1781562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 rot="-239480">
            <a:off x="3256299" y="4050633"/>
            <a:ext cx="2818737" cy="55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Erlenmeyer Flask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5"/>
          <p:cNvSpPr/>
          <p:nvPr/>
        </p:nvSpPr>
        <p:spPr>
          <a:xfrm rot="-237893">
            <a:off x="1693458" y="2777248"/>
            <a:ext cx="1470820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 rot="-237107">
            <a:off x="1386493" y="3308588"/>
            <a:ext cx="1793464" cy="1120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heat, mix, and store liquids</a:t>
            </a:r>
            <a:endParaRPr sz="1800">
              <a:solidFill>
                <a:srgbClr val="D9F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-5158464">
            <a:off x="2473946" y="1079620"/>
            <a:ext cx="4195962" cy="29633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4">
            <a:alphaModFix/>
          </a:blip>
          <a:srcRect r="31299"/>
          <a:stretch/>
        </p:blipFill>
        <p:spPr>
          <a:xfrm>
            <a:off x="3485675" y="1302375"/>
            <a:ext cx="2167400" cy="190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 rot="162517">
            <a:off x="3160060" y="3953345"/>
            <a:ext cx="2818649" cy="55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Beaker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6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/>
          <p:nvPr/>
        </p:nvSpPr>
        <p:spPr>
          <a:xfrm rot="-237129">
            <a:off x="1022200" y="3022061"/>
            <a:ext cx="2376552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hold liquids and estimate of liquid volume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-5640508">
            <a:off x="2473767" y="1079825"/>
            <a:ext cx="4195874" cy="29632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62222"/>
          <a:stretch/>
        </p:blipFill>
        <p:spPr>
          <a:xfrm>
            <a:off x="3792363" y="602825"/>
            <a:ext cx="1559275" cy="28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 rot="168748">
            <a:off x="3312500" y="38010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Funnel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7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Helps pour liquids into small openings without spilling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 rot="-248076">
            <a:off x="2474018" y="930601"/>
            <a:ext cx="4196111" cy="328230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775" y="859800"/>
            <a:ext cx="2550250" cy="23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Test Tube Rack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8"/>
          <p:cNvSpPr/>
          <p:nvPr/>
        </p:nvSpPr>
        <p:spPr>
          <a:xfrm rot="-238156">
            <a:off x="1617170" y="2779783"/>
            <a:ext cx="1547211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 txBox="1"/>
          <p:nvPr/>
        </p:nvSpPr>
        <p:spPr>
          <a:xfrm rot="-237231">
            <a:off x="1605456" y="2935740"/>
            <a:ext cx="1570638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Holds Test Tubes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19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30" name="Google Shape;130;p1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1" name="Google Shape;131;p19" descr="genie-austin-19988.jpg"/>
            <p:cNvPicPr preferRelativeResize="0"/>
            <p:nvPr/>
          </p:nvPicPr>
          <p:blipFill rotWithShape="1">
            <a:blip r:embed="rId4">
              <a:alphaModFix/>
            </a:blip>
            <a:srcRect l="-4" t="13654" r="52151" b="13639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132" name="Google Shape;132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 rot="237397">
            <a:off x="2473978" y="930624"/>
            <a:ext cx="4196030" cy="328224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050" y="1127600"/>
            <a:ext cx="1950425" cy="19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 rot="168748">
            <a:off x="3312500" y="3395626"/>
            <a:ext cx="2818595" cy="55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Test Tube Holder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050" y="1194542"/>
            <a:ext cx="2818800" cy="216651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 rot="1098">
            <a:off x="3312567" y="3395570"/>
            <a:ext cx="281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Safety Goggles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9238" y="1394634"/>
            <a:ext cx="2805952" cy="17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 rot="1098">
            <a:off x="3312567" y="3395570"/>
            <a:ext cx="2818500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80000"/>
                </a:solidFill>
                <a:latin typeface="Lato"/>
                <a:ea typeface="Lato"/>
                <a:cs typeface="Lato"/>
                <a:sym typeface="Lato"/>
              </a:rPr>
              <a:t>Beaker Tongs</a:t>
            </a:r>
            <a:endParaRPr sz="2400" b="1">
              <a:solidFill>
                <a:srgbClr val="98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/>
          <p:nvPr/>
        </p:nvSpPr>
        <p:spPr>
          <a:xfrm rot="-238145">
            <a:off x="1210108" y="2793903"/>
            <a:ext cx="1954688" cy="2036466"/>
          </a:xfrm>
          <a:prstGeom prst="rect">
            <a:avLst/>
          </a:prstGeom>
          <a:solidFill>
            <a:srgbClr val="008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/>
          <p:nvPr/>
        </p:nvSpPr>
        <p:spPr>
          <a:xfrm rot="-236925">
            <a:off x="1022465" y="2801119"/>
            <a:ext cx="2156419" cy="184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 b="1">
                <a:solidFill>
                  <a:srgbClr val="FFFFFF"/>
                </a:solidFill>
              </a:rPr>
              <a:t>Used to handle a hot beaker</a:t>
            </a:r>
            <a:endParaRPr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On-screen Show (16:9)</PresentationFormat>
  <Paragraphs>38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Stacey Falk</cp:lastModifiedBy>
  <cp:revision>1</cp:revision>
  <dcterms:modified xsi:type="dcterms:W3CDTF">2019-08-19T03:44:48Z</dcterms:modified>
</cp:coreProperties>
</file>