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34" y="-2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4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1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9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0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0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239A6-628D-486B-9FAE-CF9A0AB14195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6013-72E8-4CE9-906E-3175B50E1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4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73152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12693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Mrs. Finke’s </a:t>
            </a:r>
          </a:p>
          <a:p>
            <a:pPr algn="ctr"/>
            <a:r>
              <a:rPr lang="en-US" sz="2800" b="1" dirty="0" smtClean="0">
                <a:latin typeface="Ink Free" panose="03080402000500000000" pitchFamily="66" charset="0"/>
              </a:rPr>
              <a:t>Fridge News</a:t>
            </a:r>
            <a:endParaRPr lang="en-US" sz="2800" b="1" dirty="0">
              <a:latin typeface="Ink Free" panose="030804020005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12249"/>
            <a:ext cx="601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Ink Free" panose="03080402000500000000" pitchFamily="66" charset="0"/>
              </a:rPr>
              <a:t>*Please turn in ALL permission slips for the field trips next week!</a:t>
            </a:r>
          </a:p>
          <a:p>
            <a:r>
              <a:rPr lang="en-US" sz="1400" b="1" dirty="0" smtClean="0">
                <a:latin typeface="Ink Free" panose="03080402000500000000" pitchFamily="66" charset="0"/>
              </a:rPr>
              <a:t>*</a:t>
            </a:r>
            <a:r>
              <a:rPr lang="en-US" sz="1400" b="1" dirty="0" smtClean="0">
                <a:latin typeface="Ink Free" panose="03080402000500000000" pitchFamily="66" charset="0"/>
              </a:rPr>
              <a:t>Please practice multiplication basic facts nightly!</a:t>
            </a:r>
          </a:p>
          <a:p>
            <a:r>
              <a:rPr lang="en-US" sz="1400" b="1" dirty="0" smtClean="0">
                <a:latin typeface="Ink Free" panose="03080402000500000000" pitchFamily="66" charset="0"/>
              </a:rPr>
              <a:t>*Please Note:  Due to unforeseen circumstances and/or problems with retention of information by students, the following plans MAY change.  Please refer to student’s agenda/tracker.</a:t>
            </a:r>
            <a:endParaRPr lang="en-US" sz="1400" b="1" dirty="0">
              <a:latin typeface="Ink Free" panose="030804020005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7705636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Ink Free" panose="03080402000500000000" pitchFamily="66" charset="0"/>
              </a:rPr>
              <a:t>Chapter 3 Math Test</a:t>
            </a:r>
            <a:endParaRPr lang="en-US" sz="1100" b="1" dirty="0" smtClean="0"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115669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Ink Free" panose="03080402000500000000" pitchFamily="66" charset="0"/>
              </a:rPr>
              <a:t>Week of October </a:t>
            </a:r>
            <a:r>
              <a:rPr lang="en-US" sz="2000" b="1" dirty="0" smtClean="0">
                <a:latin typeface="Ink Free" panose="03080402000500000000" pitchFamily="66" charset="0"/>
              </a:rPr>
              <a:t>15-19 </a:t>
            </a:r>
            <a:endParaRPr lang="en-US" sz="2000" b="1" dirty="0">
              <a:latin typeface="Ink Free" panose="03080402000500000000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762125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Ink Free" panose="03080402000500000000" pitchFamily="66" charset="0"/>
              </a:rPr>
              <a:t>-Begin Chapter 4 Lessons 1 &amp; 2</a:t>
            </a:r>
          </a:p>
          <a:p>
            <a:r>
              <a:rPr lang="en-US" sz="1100" b="1" dirty="0" smtClean="0">
                <a:latin typeface="Ink Free" panose="03080402000500000000" pitchFamily="66" charset="0"/>
              </a:rPr>
              <a:t>H.W.-None</a:t>
            </a:r>
            <a:endParaRPr lang="en-US" sz="1100" b="1" dirty="0" smtClean="0">
              <a:latin typeface="Ink Free" panose="030804020005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76200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Ink Free" panose="03080402000500000000" pitchFamily="66" charset="0"/>
              </a:rPr>
              <a:t>Fourth Grade Field Trip!</a:t>
            </a:r>
            <a:endParaRPr lang="en-US" sz="1100" b="1" dirty="0" smtClean="0">
              <a:latin typeface="Ink Free" panose="030804020005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5146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Ink Free" panose="03080402000500000000" pitchFamily="66" charset="0"/>
              </a:rPr>
              <a:t>October 16</a:t>
            </a:r>
            <a:r>
              <a:rPr lang="en-US" b="1" baseline="30000" dirty="0" smtClean="0">
                <a:latin typeface="Ink Free" panose="03080402000500000000" pitchFamily="66" charset="0"/>
              </a:rPr>
              <a:t>th</a:t>
            </a:r>
            <a:r>
              <a:rPr lang="en-US" b="1" dirty="0" smtClean="0">
                <a:latin typeface="Ink Free" panose="03080402000500000000" pitchFamily="66" charset="0"/>
              </a:rPr>
              <a:t> – Robin Hood Play</a:t>
            </a:r>
          </a:p>
          <a:p>
            <a:pPr algn="ctr"/>
            <a:r>
              <a:rPr lang="en-US" b="1" dirty="0" smtClean="0">
                <a:latin typeface="Ink Free" panose="03080402000500000000" pitchFamily="66" charset="0"/>
              </a:rPr>
              <a:t>October </a:t>
            </a:r>
            <a:r>
              <a:rPr lang="en-US" b="1" dirty="0" smtClean="0">
                <a:latin typeface="Ink Free" panose="03080402000500000000" pitchFamily="66" charset="0"/>
              </a:rPr>
              <a:t>19</a:t>
            </a:r>
            <a:r>
              <a:rPr lang="en-US" b="1" baseline="30000" dirty="0" smtClean="0">
                <a:latin typeface="Ink Free" panose="03080402000500000000" pitchFamily="66" charset="0"/>
              </a:rPr>
              <a:t>th</a:t>
            </a:r>
            <a:r>
              <a:rPr lang="en-US" b="1" dirty="0" smtClean="0">
                <a:latin typeface="Ink Free" panose="03080402000500000000" pitchFamily="66" charset="0"/>
              </a:rPr>
              <a:t>- Field Trip</a:t>
            </a:r>
          </a:p>
          <a:p>
            <a:pPr algn="ctr"/>
            <a:r>
              <a:rPr lang="en-US" b="1" dirty="0" smtClean="0">
                <a:latin typeface="Ink Free" panose="03080402000500000000" pitchFamily="66" charset="0"/>
              </a:rPr>
              <a:t>October 26</a:t>
            </a:r>
            <a:r>
              <a:rPr lang="en-US" b="1" baseline="30000" dirty="0" smtClean="0">
                <a:latin typeface="Ink Free" panose="03080402000500000000" pitchFamily="66" charset="0"/>
              </a:rPr>
              <a:t>th</a:t>
            </a:r>
            <a:r>
              <a:rPr lang="en-US" b="1" dirty="0" smtClean="0">
                <a:latin typeface="Ink Free" panose="03080402000500000000" pitchFamily="66" charset="0"/>
              </a:rPr>
              <a:t>- No </a:t>
            </a:r>
            <a:r>
              <a:rPr lang="en-US" b="1" dirty="0" smtClean="0">
                <a:latin typeface="Ink Free" panose="03080402000500000000" pitchFamily="66" charset="0"/>
              </a:rPr>
              <a:t>school</a:t>
            </a:r>
          </a:p>
          <a:p>
            <a:pPr algn="ctr"/>
            <a:r>
              <a:rPr lang="en-US" b="1" dirty="0" smtClean="0">
                <a:latin typeface="Ink Free" panose="03080402000500000000" pitchFamily="66" charset="0"/>
              </a:rPr>
              <a:t>October 31</a:t>
            </a:r>
            <a:r>
              <a:rPr lang="en-US" b="1" baseline="30000" dirty="0" smtClean="0">
                <a:latin typeface="Ink Free" panose="03080402000500000000" pitchFamily="66" charset="0"/>
              </a:rPr>
              <a:t>st</a:t>
            </a:r>
            <a:r>
              <a:rPr lang="en-US" b="1" dirty="0">
                <a:latin typeface="Ink Free" panose="03080402000500000000" pitchFamily="66" charset="0"/>
              </a:rPr>
              <a:t> </a:t>
            </a:r>
            <a:r>
              <a:rPr lang="en-US" b="1" dirty="0" smtClean="0">
                <a:latin typeface="Ink Free" panose="03080402000500000000" pitchFamily="66" charset="0"/>
              </a:rPr>
              <a:t>– Halloween Party</a:t>
            </a:r>
            <a:endParaRPr lang="en-US" b="1" dirty="0">
              <a:latin typeface="Ink Free" panose="030804020005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7620000"/>
            <a:ext cx="1371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Ink Free" panose="03080402000500000000" pitchFamily="66" charset="0"/>
              </a:rPr>
              <a:t>-Review for Chapter 3 Test</a:t>
            </a:r>
          </a:p>
          <a:p>
            <a:r>
              <a:rPr lang="en-US" sz="1100" b="1" dirty="0" smtClean="0">
                <a:latin typeface="Ink Free" panose="03080402000500000000" pitchFamily="66" charset="0"/>
              </a:rPr>
              <a:t>H.W.-Study!</a:t>
            </a:r>
            <a:endParaRPr lang="en-US" sz="1100" b="1" dirty="0" smtClean="0">
              <a:latin typeface="Ink Free" panose="03080402000500000000" pitchFamily="66" charset="0"/>
            </a:endParaRPr>
          </a:p>
          <a:p>
            <a:endParaRPr lang="en-US" sz="1100" b="1" dirty="0" smtClean="0">
              <a:latin typeface="Ink Free" panose="03080402000500000000" pitchFamily="66" charset="0"/>
            </a:endParaRPr>
          </a:p>
          <a:p>
            <a:endParaRPr lang="en-US" sz="1100" b="1" dirty="0" smtClean="0">
              <a:latin typeface="Ink Free" panose="03080402000500000000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7696453"/>
            <a:ext cx="137160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Ink Free" panose="03080402000500000000" pitchFamily="66" charset="0"/>
              </a:rPr>
              <a:t>-Review for Chapter 3 Test</a:t>
            </a:r>
          </a:p>
          <a:p>
            <a:r>
              <a:rPr lang="en-US" sz="1100" b="1" dirty="0" smtClean="0">
                <a:latin typeface="Ink Free" panose="03080402000500000000" pitchFamily="66" charset="0"/>
              </a:rPr>
              <a:t>H.W. Study!</a:t>
            </a:r>
          </a:p>
          <a:p>
            <a:endParaRPr lang="en-US" sz="1100" b="1" dirty="0" smtClean="0">
              <a:latin typeface="Ink Free" panose="03080402000500000000" pitchFamily="66" charset="0"/>
            </a:endParaRPr>
          </a:p>
          <a:p>
            <a:r>
              <a:rPr lang="en-US" sz="1100" b="1" dirty="0" smtClean="0">
                <a:latin typeface="Ink Free" panose="03080402000500000000" pitchFamily="66" charset="0"/>
              </a:rPr>
              <a:t>Robin Hood Play at the High School!</a:t>
            </a:r>
            <a:endParaRPr lang="en-US" sz="1100" b="1" dirty="0" smtClean="0">
              <a:latin typeface="Ink Free" panose="03080402000500000000" pitchFamily="66" charset="0"/>
            </a:endParaRPr>
          </a:p>
          <a:p>
            <a:endParaRPr lang="en-US" sz="1050" b="1" dirty="0" smtClean="0">
              <a:latin typeface="Ink Free" panose="03080402000500000000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2514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Ink Free" panose="03080402000500000000" pitchFamily="66" charset="0"/>
              </a:rPr>
              <a:t>Chapter 3 Test-Multiplication &amp; Division-Tuesday, October </a:t>
            </a:r>
            <a:r>
              <a:rPr lang="en-US" b="1" dirty="0" smtClean="0">
                <a:latin typeface="Ink Free" panose="03080402000500000000" pitchFamily="66" charset="0"/>
              </a:rPr>
              <a:t>17</a:t>
            </a:r>
            <a:r>
              <a:rPr lang="en-US" b="1" baseline="30000" dirty="0" smtClean="0">
                <a:latin typeface="Ink Free" panose="03080402000500000000" pitchFamily="66" charset="0"/>
              </a:rPr>
              <a:t>th</a:t>
            </a:r>
            <a:r>
              <a:rPr lang="en-US" b="1" dirty="0" smtClean="0">
                <a:latin typeface="Ink Free" panose="03080402000500000000" pitchFamily="66" charset="0"/>
              </a:rPr>
              <a:t> </a:t>
            </a:r>
            <a:endParaRPr lang="en-US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0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31223</TotalTime>
  <Words>135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Ink Free</vt:lpstr>
      <vt:lpstr>Office Theme</vt:lpstr>
      <vt:lpstr>PowerPoint Presentation</vt:lpstr>
    </vt:vector>
  </TitlesOfParts>
  <Company>SPSD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Finke</dc:creator>
  <cp:lastModifiedBy>Lauren Finke</cp:lastModifiedBy>
  <cp:revision>21</cp:revision>
  <dcterms:created xsi:type="dcterms:W3CDTF">2017-08-27T14:54:43Z</dcterms:created>
  <dcterms:modified xsi:type="dcterms:W3CDTF">2018-10-11T13:58:06Z</dcterms:modified>
</cp:coreProperties>
</file>