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96"/>
  </p:normalViewPr>
  <p:slideViewPr>
    <p:cSldViewPr snapToGrid="0" snapToObjects="1">
      <p:cViewPr varScale="1">
        <p:scale>
          <a:sx n="88" d="100"/>
          <a:sy n="88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2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2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9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5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page1image16569008">
            <a:extLst>
              <a:ext uri="{FF2B5EF4-FFF2-40B4-BE49-F238E27FC236}">
                <a16:creationId xmlns:a16="http://schemas.microsoft.com/office/drawing/2014/main" id="{A4997452-7395-7346-B4B0-24475CC7A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9" b="7599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D313F-D500-E54D-939B-D5F34E479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CHAPTER 2:  CHEMICAL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81879-40FF-844C-A7E1-121481019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173" y="5120639"/>
            <a:ext cx="4063283" cy="128016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2-1:OBSERVING CHEMICAL CHANGE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41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B5CC-0729-3946-8555-BCE8EBED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CHEMICAL REACTION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8444-AC74-184D-8E48-06FD193A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32" y="2054333"/>
            <a:ext cx="10058400" cy="376089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enturyGothic"/>
              </a:rPr>
              <a:t>  Occurs when two or more molecules interact and the  molecules change into a </a:t>
            </a:r>
            <a:r>
              <a:rPr lang="en-US" sz="3200" b="1" dirty="0">
                <a:solidFill>
                  <a:schemeClr val="tx1"/>
                </a:solidFill>
                <a:latin typeface="CenturyGothic"/>
              </a:rPr>
              <a:t>new substance</a:t>
            </a:r>
            <a:r>
              <a:rPr lang="en-US" sz="3200" dirty="0">
                <a:solidFill>
                  <a:schemeClr val="tx1"/>
                </a:solidFill>
                <a:latin typeface="CenturyGothic"/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enturyGothic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CenturyGothic"/>
              </a:rPr>
              <a:t>Bonds</a:t>
            </a:r>
            <a:r>
              <a:rPr lang="en-US" sz="3200" dirty="0">
                <a:solidFill>
                  <a:schemeClr val="tx1"/>
                </a:solidFill>
                <a:latin typeface="CenturyGothic"/>
              </a:rPr>
              <a:t> between atoms are broken and created to form </a:t>
            </a:r>
            <a:r>
              <a:rPr lang="en-US" sz="3200" b="1" dirty="0">
                <a:solidFill>
                  <a:schemeClr val="tx1"/>
                </a:solidFill>
                <a:latin typeface="CenturyGothic"/>
              </a:rPr>
              <a:t>new </a:t>
            </a:r>
            <a:r>
              <a:rPr lang="en-US" sz="3200" dirty="0">
                <a:solidFill>
                  <a:schemeClr val="tx1"/>
                </a:solidFill>
                <a:latin typeface="CenturyGothic"/>
              </a:rPr>
              <a:t>molecules 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25000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page2image16538944">
            <a:extLst>
              <a:ext uri="{FF2B5EF4-FFF2-40B4-BE49-F238E27FC236}">
                <a16:creationId xmlns:a16="http://schemas.microsoft.com/office/drawing/2014/main" id="{CD608089-BD12-3F49-9431-BE496BC9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079" y="3871076"/>
            <a:ext cx="5311569" cy="23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3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6F1AD-761E-854B-8FA1-05689F92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7038464" cy="1450757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tx1"/>
                </a:solidFill>
              </a:rPr>
              <a:t>PHYSICAL CHANGES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D678-C421-B245-BD42-E4176A31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858138" cy="34616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•Changes the form or appearance of a substance.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•Does not change substance into anything new. </a:t>
            </a:r>
          </a:p>
          <a:p>
            <a:r>
              <a:rPr lang="en-US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Examples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•Boiling water •Dissolving sugar •Dicing vegetables </a:t>
            </a: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5" name="Picture 3" descr="page3image33357232">
            <a:extLst>
              <a:ext uri="{FF2B5EF4-FFF2-40B4-BE49-F238E27FC236}">
                <a16:creationId xmlns:a16="http://schemas.microsoft.com/office/drawing/2014/main" id="{0CEF18E1-DD1A-7D4D-8B25-D63E3A48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721" y="236920"/>
            <a:ext cx="3844979" cy="28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age3image16742416">
            <a:extLst>
              <a:ext uri="{FF2B5EF4-FFF2-40B4-BE49-F238E27FC236}">
                <a16:creationId xmlns:a16="http://schemas.microsoft.com/office/drawing/2014/main" id="{D1C0587F-CD00-B24C-82F8-EA4C82B4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5585" y="3421270"/>
            <a:ext cx="2891521" cy="22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3image33342000">
            <a:extLst>
              <a:ext uri="{FF2B5EF4-FFF2-40B4-BE49-F238E27FC236}">
                <a16:creationId xmlns:a16="http://schemas.microsoft.com/office/drawing/2014/main" id="{5FD9621F-D3DA-2948-BA0D-61C39D88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7106" y="2865796"/>
            <a:ext cx="2054894" cy="32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3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D937F-5B33-2540-9E12-293FA70AA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6"/>
          <a:stretch/>
        </p:blipFill>
        <p:spPr>
          <a:xfrm>
            <a:off x="8202674" y="2605683"/>
            <a:ext cx="2312926" cy="2409708"/>
          </a:xfrm>
          <a:prstGeom prst="rect">
            <a:avLst/>
          </a:prstGeom>
        </p:spPr>
      </p:pic>
      <p:pic>
        <p:nvPicPr>
          <p:cNvPr id="4097" name="Picture 1" descr="page4image16588096">
            <a:extLst>
              <a:ext uri="{FF2B5EF4-FFF2-40B4-BE49-F238E27FC236}">
                <a16:creationId xmlns:a16="http://schemas.microsoft.com/office/drawing/2014/main" id="{F9FB2A1C-6327-4F4D-A69B-320197B2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973997"/>
            <a:ext cx="40386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55CEE-8325-7147-9954-AF0CC43D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TYPES OF PHYSICAL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ABB1-573F-464C-805C-80CD27B7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state of matter 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shape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texture </a:t>
            </a:r>
            <a:endParaRPr lang="en-US" sz="28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2497AD7-494E-467E-8084-3B7B78A92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BE5B-2701-8A44-8A0F-3FE30FFE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11" y="301001"/>
            <a:ext cx="5432108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CHEMICAL CHANGE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3CCEFB-C9A4-47E8-8467-3574B0C254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6411" y="1922415"/>
            <a:ext cx="46634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0A8C-DB64-D64A-9E5A-B4DB15F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71" y="2108201"/>
            <a:ext cx="5887902" cy="376089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• When two or more substances join to form new substances with new chemical properties. </a:t>
            </a:r>
          </a:p>
          <a:p>
            <a:r>
              <a:rPr lang="en-US" sz="3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Examples</a:t>
            </a: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•Iron rusting •Gas burning •Eggs cooking</a:t>
            </a:r>
          </a:p>
          <a:p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1" name="Picture 1" descr="page5image33435008">
            <a:extLst>
              <a:ext uri="{FF2B5EF4-FFF2-40B4-BE49-F238E27FC236}">
                <a16:creationId xmlns:a16="http://schemas.microsoft.com/office/drawing/2014/main" id="{AF5AF862-81D8-1240-93C0-830F9AB3A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r="15436" b="-1"/>
          <a:stretch/>
        </p:blipFill>
        <p:spPr bwMode="auto">
          <a:xfrm>
            <a:off x="6265647" y="-4"/>
            <a:ext cx="2917456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ge5image33429184">
            <a:extLst>
              <a:ext uri="{FF2B5EF4-FFF2-40B4-BE49-F238E27FC236}">
                <a16:creationId xmlns:a16="http://schemas.microsoft.com/office/drawing/2014/main" id="{AC45C808-25C1-3043-A6EB-C95B14BCF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r="21177" b="-1"/>
          <a:stretch/>
        </p:blipFill>
        <p:spPr bwMode="auto">
          <a:xfrm>
            <a:off x="9274543" y="-2655"/>
            <a:ext cx="2917457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5image33437472">
            <a:extLst>
              <a:ext uri="{FF2B5EF4-FFF2-40B4-BE49-F238E27FC236}">
                <a16:creationId xmlns:a16="http://schemas.microsoft.com/office/drawing/2014/main" id="{33F34EC5-D384-E844-AB46-32C4ADDEA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32607"/>
          <a:stretch/>
        </p:blipFill>
        <p:spPr bwMode="auto">
          <a:xfrm>
            <a:off x="6265647" y="3231115"/>
            <a:ext cx="5926353" cy="29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8411DF-B411-42CF-B66E-D83DCDC33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F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12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2F681-14F8-7448-A93A-DCAC927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1"/>
                </a:solidFill>
              </a:rPr>
              <a:t>EVIDENCE OF A CHEMICAL CHANGE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6245-5940-EA45-ABB2-A9832D2B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6" y="2407436"/>
            <a:ext cx="6914429" cy="346165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1)  Unexpected Color Change 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New molecules created in a chemical reaction radiate light differently producing new colors.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Examples: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 Fireworks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•Leaves a change color </a:t>
            </a: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5" name="Picture 1" descr="page6image16696752">
            <a:extLst>
              <a:ext uri="{FF2B5EF4-FFF2-40B4-BE49-F238E27FC236}">
                <a16:creationId xmlns:a16="http://schemas.microsoft.com/office/drawing/2014/main" id="{39E0BA7E-C065-0C4B-A18E-856F984FB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-3" b="11108"/>
          <a:stretch/>
        </p:blipFill>
        <p:spPr bwMode="auto">
          <a:xfrm>
            <a:off x="7556687" y="634947"/>
            <a:ext cx="4001315" cy="26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0511B-F614-EC4A-83AD-A26328D6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" r="-3" b="9227"/>
          <a:stretch/>
        </p:blipFill>
        <p:spPr>
          <a:xfrm>
            <a:off x="7556686" y="3337869"/>
            <a:ext cx="4001315" cy="261661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77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2F681-14F8-7448-A93A-DCAC927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1"/>
                </a:solidFill>
              </a:rPr>
              <a:t>EVIDENCE OF A CHEMICAL CHANGE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6245-5940-EA45-ABB2-A9832D2B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6" y="2407436"/>
            <a:ext cx="6914429" cy="346165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2)  Precipitates Form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When a solid suddenly appears in a solution and settles to the bottom, collects on another object, or makes the solution cloudy.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Examples: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•Milk souring 	•Bathtub rings </a:t>
            </a: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9" name="Picture 1" descr="page9image16682240">
            <a:extLst>
              <a:ext uri="{FF2B5EF4-FFF2-40B4-BE49-F238E27FC236}">
                <a16:creationId xmlns:a16="http://schemas.microsoft.com/office/drawing/2014/main" id="{79A8DF95-003F-B643-AE20-42824D65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1652694"/>
            <a:ext cx="33782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2F681-14F8-7448-A93A-DCAC927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1"/>
                </a:solidFill>
              </a:rPr>
              <a:t>EVIDENCE OF A CHEMICAL CHANGE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6245-5940-EA45-ABB2-A9832D2B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6" y="2407436"/>
            <a:ext cx="6914429" cy="346165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3)  Bubbles Form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When gases produced in a chemical reaction are released. 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Examples: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 Alka-Seltzer •Bubbles in sodas </a:t>
            </a: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3" name="Picture 1" descr="page10image16273888">
            <a:extLst>
              <a:ext uri="{FF2B5EF4-FFF2-40B4-BE49-F238E27FC236}">
                <a16:creationId xmlns:a16="http://schemas.microsoft.com/office/drawing/2014/main" id="{8557ADBB-50EA-3941-BEA2-C2B33322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51" y="1766994"/>
            <a:ext cx="37846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2F681-14F8-7448-A93A-DCAC927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32" y="445089"/>
            <a:ext cx="11706225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EVIDENCE OF A CHEMICAL CHANGE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6245-5940-EA45-ABB2-A9832D2B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8201"/>
            <a:ext cx="7529513" cy="37608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4) Change in Energy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During chemical bonding, energy is released (</a:t>
            </a:r>
            <a:r>
              <a:rPr lang="en-US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exothermic reaction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) or absorbed (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endothermic reaction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) making their surroundings hotter or cooler.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Examples: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•Adding salt to ice lowers its freezing point.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•Body temperature changes to fight infections.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4E97F-F7E7-4242-A7E6-A443CDAEF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2"/>
          <a:stretch/>
        </p:blipFill>
        <p:spPr>
          <a:xfrm>
            <a:off x="8631927" y="2165123"/>
            <a:ext cx="3144043" cy="370396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53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29"/>
      </a:dk2>
      <a:lt2>
        <a:srgbClr val="E2E6E8"/>
      </a:lt2>
      <a:accent1>
        <a:srgbClr val="E77129"/>
      </a:accent1>
      <a:accent2>
        <a:srgbClr val="D5171F"/>
      </a:accent2>
      <a:accent3>
        <a:srgbClr val="E7297F"/>
      </a:accent3>
      <a:accent4>
        <a:srgbClr val="D517BD"/>
      </a:accent4>
      <a:accent5>
        <a:srgbClr val="B029E7"/>
      </a:accent5>
      <a:accent6>
        <a:srgbClr val="6433DA"/>
      </a:accent6>
      <a:hlink>
        <a:srgbClr val="B349C2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235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CenturyGothic</vt:lpstr>
      <vt:lpstr>Garamond</vt:lpstr>
      <vt:lpstr>RetrospectVTI</vt:lpstr>
      <vt:lpstr>CHAPTER 2:  CHEMICAL REACTIONS</vt:lpstr>
      <vt:lpstr>CHEMICAL REACTION</vt:lpstr>
      <vt:lpstr>PHYSICAL CHANGES</vt:lpstr>
      <vt:lpstr>TYPES OF PHYSICAL CHANGES</vt:lpstr>
      <vt:lpstr>CHEMICAL CHANGE</vt:lpstr>
      <vt:lpstr>EVIDENCE OF A CHEMICAL CHANGE</vt:lpstr>
      <vt:lpstr>EVIDENCE OF A CHEMICAL CHANGE</vt:lpstr>
      <vt:lpstr>EVIDENCE OF A CHEMICAL CHANGE</vt:lpstr>
      <vt:lpstr>EVIDENCE OF A CHEMICAL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CHEMICAL REACTIONS</dc:title>
  <dc:creator>Stacey Falk</dc:creator>
  <cp:lastModifiedBy>Stacey Falk</cp:lastModifiedBy>
  <cp:revision>6</cp:revision>
  <dcterms:created xsi:type="dcterms:W3CDTF">2020-01-06T21:04:59Z</dcterms:created>
  <dcterms:modified xsi:type="dcterms:W3CDTF">2020-01-29T15:53:55Z</dcterms:modified>
</cp:coreProperties>
</file>